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373" r:id="rId4"/>
    <p:sldId id="368" r:id="rId5"/>
    <p:sldId id="394" r:id="rId6"/>
    <p:sldId id="410" r:id="rId7"/>
    <p:sldId id="411" r:id="rId8"/>
    <p:sldId id="413" r:id="rId9"/>
    <p:sldId id="414" r:id="rId10"/>
    <p:sldId id="416" r:id="rId11"/>
    <p:sldId id="372" r:id="rId12"/>
    <p:sldId id="290" r:id="rId13"/>
  </p:sldIdLst>
  <p:sldSz cx="24745950" cy="13717588"/>
  <p:notesSz cx="6858000" cy="9144000"/>
  <p:defaultTextStyle>
    <a:defPPr>
      <a:defRPr lang="zh-CN"/>
    </a:defPPr>
    <a:lvl1pPr marL="0" algn="l" defTabSz="2461260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1pPr>
    <a:lvl2pPr marL="1230630" algn="l" defTabSz="2461260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2pPr>
    <a:lvl3pPr marL="2461895" algn="l" defTabSz="2461260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3pPr>
    <a:lvl4pPr marL="3692525" algn="l" defTabSz="2461260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4pPr>
    <a:lvl5pPr marL="4923155" algn="l" defTabSz="2461260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5pPr>
    <a:lvl6pPr marL="6154420" algn="l" defTabSz="2461260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6pPr>
    <a:lvl7pPr marL="7385050" algn="l" defTabSz="2461260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7pPr>
    <a:lvl8pPr marL="8615680" algn="l" defTabSz="2461260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8pPr>
    <a:lvl9pPr marL="9846310" algn="l" defTabSz="2461260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4320">
          <p15:clr>
            <a:srgbClr val="A4A3A4"/>
          </p15:clr>
        </p15:guide>
        <p15:guide id="2" pos="7786">
          <p15:clr>
            <a:srgbClr val="A4A3A4"/>
          </p15:clr>
        </p15:guide>
        <p15:guide id="3" orient="horz">
          <p15:clr>
            <a:srgbClr val="A4A3A4"/>
          </p15:clr>
        </p15:guide>
        <p15:guide id="4" pos="1558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B913"/>
    <a:srgbClr val="E74C3C"/>
    <a:srgbClr val="FDBF26"/>
    <a:srgbClr val="CCCCCC"/>
    <a:srgbClr val="333333"/>
    <a:srgbClr val="4E4E4E"/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54" d="100"/>
          <a:sy n="54" d="100"/>
        </p:scale>
        <p:origin x="-576" y="-84"/>
      </p:cViewPr>
      <p:guideLst>
        <p:guide orient="horz" pos="4320"/>
        <p:guide orient="horz"/>
        <p:guide pos="7786"/>
        <p:guide pos="15587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2016/6/24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45338" y="1143000"/>
            <a:ext cx="5567323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83630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46113" y="1143000"/>
            <a:ext cx="556577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19386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46113" y="1143000"/>
            <a:ext cx="556577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30022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46113" y="1143000"/>
            <a:ext cx="556577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56504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855946" y="4261345"/>
            <a:ext cx="21034058" cy="2940391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3711893" y="7773300"/>
            <a:ext cx="17322165" cy="3505606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12306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24618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36925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49231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61544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73850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86156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98463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37621-AFF9-41E5-A578-AA326B58DB10}" type="datetimeFigureOut">
              <a:rPr lang="zh-CN" altLang="en-US" smtClean="0"/>
              <a:t>2016/6/24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2E1CA-8209-489B-9B9A-BB2DA013012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37621-AFF9-41E5-A578-AA326B58DB10}" type="datetimeFigureOut">
              <a:rPr lang="zh-CN" altLang="en-US" smtClean="0"/>
              <a:t>2016/6/24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2E1CA-8209-489B-9B9A-BB2DA013012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7940814" y="549341"/>
            <a:ext cx="5567839" cy="11704406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237297" y="549341"/>
            <a:ext cx="16291084" cy="11704406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37621-AFF9-41E5-A578-AA326B58DB10}" type="datetimeFigureOut">
              <a:rPr lang="zh-CN" altLang="en-US" smtClean="0"/>
              <a:t>2016/6/24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2E1CA-8209-489B-9B9A-BB2DA013012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37621-AFF9-41E5-A578-AA326B58DB10}" type="datetimeFigureOut">
              <a:rPr lang="zh-CN" altLang="en-US" smtClean="0"/>
              <a:t>2016/6/24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2E1CA-8209-489B-9B9A-BB2DA013012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954759" y="8814823"/>
            <a:ext cx="21034058" cy="2724465"/>
          </a:xfrm>
        </p:spPr>
        <p:txBody>
          <a:bodyPr anchor="t"/>
          <a:lstStyle>
            <a:lvl1pPr algn="l">
              <a:defRPr sz="108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954759" y="5814100"/>
            <a:ext cx="21034058" cy="3000721"/>
          </a:xfrm>
        </p:spPr>
        <p:txBody>
          <a:bodyPr anchor="b"/>
          <a:lstStyle>
            <a:lvl1pPr marL="0" indent="0">
              <a:buNone/>
              <a:defRPr sz="5400">
                <a:solidFill>
                  <a:schemeClr val="tx1">
                    <a:tint val="75000"/>
                  </a:schemeClr>
                </a:solidFill>
              </a:defRPr>
            </a:lvl1pPr>
            <a:lvl2pPr marL="123063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2pPr>
            <a:lvl3pPr marL="2461895" indent="0">
              <a:buNone/>
              <a:defRPr sz="4300">
                <a:solidFill>
                  <a:schemeClr val="tx1">
                    <a:tint val="75000"/>
                  </a:schemeClr>
                </a:solidFill>
              </a:defRPr>
            </a:lvl3pPr>
            <a:lvl4pPr marL="3692525" indent="0">
              <a:buNone/>
              <a:defRPr sz="3800">
                <a:solidFill>
                  <a:schemeClr val="tx1">
                    <a:tint val="75000"/>
                  </a:schemeClr>
                </a:solidFill>
              </a:defRPr>
            </a:lvl4pPr>
            <a:lvl5pPr marL="4923155" indent="0">
              <a:buNone/>
              <a:defRPr sz="3800">
                <a:solidFill>
                  <a:schemeClr val="tx1">
                    <a:tint val="75000"/>
                  </a:schemeClr>
                </a:solidFill>
              </a:defRPr>
            </a:lvl5pPr>
            <a:lvl6pPr marL="6154420" indent="0">
              <a:buNone/>
              <a:defRPr sz="3800">
                <a:solidFill>
                  <a:schemeClr val="tx1">
                    <a:tint val="75000"/>
                  </a:schemeClr>
                </a:solidFill>
              </a:defRPr>
            </a:lvl6pPr>
            <a:lvl7pPr marL="7385050" indent="0">
              <a:buNone/>
              <a:defRPr sz="3800">
                <a:solidFill>
                  <a:schemeClr val="tx1">
                    <a:tint val="75000"/>
                  </a:schemeClr>
                </a:solidFill>
              </a:defRPr>
            </a:lvl7pPr>
            <a:lvl8pPr marL="8615680" indent="0">
              <a:buNone/>
              <a:defRPr sz="3800">
                <a:solidFill>
                  <a:schemeClr val="tx1">
                    <a:tint val="75000"/>
                  </a:schemeClr>
                </a:solidFill>
              </a:defRPr>
            </a:lvl8pPr>
            <a:lvl9pPr marL="9846310" indent="0">
              <a:buNone/>
              <a:defRPr sz="3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37621-AFF9-41E5-A578-AA326B58DB10}" type="datetimeFigureOut">
              <a:rPr lang="zh-CN" altLang="en-US" smtClean="0"/>
              <a:t>2016/6/24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2E1CA-8209-489B-9B9A-BB2DA013012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237298" y="3200773"/>
            <a:ext cx="10929461" cy="9052973"/>
          </a:xfrm>
        </p:spPr>
        <p:txBody>
          <a:bodyPr/>
          <a:lstStyle>
            <a:lvl1pPr>
              <a:defRPr sz="7500"/>
            </a:lvl1pPr>
            <a:lvl2pPr>
              <a:defRPr sz="6500"/>
            </a:lvl2pPr>
            <a:lvl3pPr>
              <a:defRPr sz="5400"/>
            </a:lvl3pPr>
            <a:lvl4pPr>
              <a:defRPr sz="4800"/>
            </a:lvl4pPr>
            <a:lvl5pPr>
              <a:defRPr sz="4800"/>
            </a:lvl5pPr>
            <a:lvl6pPr>
              <a:defRPr sz="4800"/>
            </a:lvl6pPr>
            <a:lvl7pPr>
              <a:defRPr sz="4800"/>
            </a:lvl7pPr>
            <a:lvl8pPr>
              <a:defRPr sz="4800"/>
            </a:lvl8pPr>
            <a:lvl9pPr>
              <a:defRPr sz="4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2579191" y="3200773"/>
            <a:ext cx="10929461" cy="9052973"/>
          </a:xfrm>
        </p:spPr>
        <p:txBody>
          <a:bodyPr/>
          <a:lstStyle>
            <a:lvl1pPr>
              <a:defRPr sz="7500"/>
            </a:lvl1pPr>
            <a:lvl2pPr>
              <a:defRPr sz="6500"/>
            </a:lvl2pPr>
            <a:lvl3pPr>
              <a:defRPr sz="5400"/>
            </a:lvl3pPr>
            <a:lvl4pPr>
              <a:defRPr sz="4800"/>
            </a:lvl4pPr>
            <a:lvl5pPr>
              <a:defRPr sz="4800"/>
            </a:lvl5pPr>
            <a:lvl6pPr>
              <a:defRPr sz="4800"/>
            </a:lvl6pPr>
            <a:lvl7pPr>
              <a:defRPr sz="4800"/>
            </a:lvl7pPr>
            <a:lvl8pPr>
              <a:defRPr sz="4800"/>
            </a:lvl8pPr>
            <a:lvl9pPr>
              <a:defRPr sz="4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37621-AFF9-41E5-A578-AA326B58DB10}" type="datetimeFigureOut">
              <a:rPr lang="zh-CN" altLang="en-US" smtClean="0"/>
              <a:t>2016/6/24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2E1CA-8209-489B-9B9A-BB2DA013012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237297" y="3070582"/>
            <a:ext cx="10933759" cy="1279673"/>
          </a:xfrm>
        </p:spPr>
        <p:txBody>
          <a:bodyPr anchor="b"/>
          <a:lstStyle>
            <a:lvl1pPr marL="0" indent="0">
              <a:buNone/>
              <a:defRPr sz="6500" b="1"/>
            </a:lvl1pPr>
            <a:lvl2pPr marL="1230630" indent="0">
              <a:buNone/>
              <a:defRPr sz="5400" b="1"/>
            </a:lvl2pPr>
            <a:lvl3pPr marL="2461895" indent="0">
              <a:buNone/>
              <a:defRPr sz="4800" b="1"/>
            </a:lvl3pPr>
            <a:lvl4pPr marL="3692525" indent="0">
              <a:buNone/>
              <a:defRPr sz="4300" b="1"/>
            </a:lvl4pPr>
            <a:lvl5pPr marL="4923155" indent="0">
              <a:buNone/>
              <a:defRPr sz="4300" b="1"/>
            </a:lvl5pPr>
            <a:lvl6pPr marL="6154420" indent="0">
              <a:buNone/>
              <a:defRPr sz="4300" b="1"/>
            </a:lvl6pPr>
            <a:lvl7pPr marL="7385050" indent="0">
              <a:buNone/>
              <a:defRPr sz="4300" b="1"/>
            </a:lvl7pPr>
            <a:lvl8pPr marL="8615680" indent="0">
              <a:buNone/>
              <a:defRPr sz="4300" b="1"/>
            </a:lvl8pPr>
            <a:lvl9pPr marL="9846310" indent="0">
              <a:buNone/>
              <a:defRPr sz="43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237297" y="4350253"/>
            <a:ext cx="10933759" cy="7903491"/>
          </a:xfrm>
        </p:spPr>
        <p:txBody>
          <a:bodyPr/>
          <a:lstStyle>
            <a:lvl1pPr>
              <a:defRPr sz="6500"/>
            </a:lvl1pPr>
            <a:lvl2pPr>
              <a:defRPr sz="5400"/>
            </a:lvl2pPr>
            <a:lvl3pPr>
              <a:defRPr sz="4800"/>
            </a:lvl3pPr>
            <a:lvl4pPr>
              <a:defRPr sz="4300"/>
            </a:lvl4pPr>
            <a:lvl5pPr>
              <a:defRPr sz="4300"/>
            </a:lvl5pPr>
            <a:lvl6pPr>
              <a:defRPr sz="4300"/>
            </a:lvl6pPr>
            <a:lvl7pPr>
              <a:defRPr sz="4300"/>
            </a:lvl7pPr>
            <a:lvl8pPr>
              <a:defRPr sz="4300"/>
            </a:lvl8pPr>
            <a:lvl9pPr>
              <a:defRPr sz="43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12570603" y="3070582"/>
            <a:ext cx="10938054" cy="1279673"/>
          </a:xfrm>
        </p:spPr>
        <p:txBody>
          <a:bodyPr anchor="b"/>
          <a:lstStyle>
            <a:lvl1pPr marL="0" indent="0">
              <a:buNone/>
              <a:defRPr sz="6500" b="1"/>
            </a:lvl1pPr>
            <a:lvl2pPr marL="1230630" indent="0">
              <a:buNone/>
              <a:defRPr sz="5400" b="1"/>
            </a:lvl2pPr>
            <a:lvl3pPr marL="2461895" indent="0">
              <a:buNone/>
              <a:defRPr sz="4800" b="1"/>
            </a:lvl3pPr>
            <a:lvl4pPr marL="3692525" indent="0">
              <a:buNone/>
              <a:defRPr sz="4300" b="1"/>
            </a:lvl4pPr>
            <a:lvl5pPr marL="4923155" indent="0">
              <a:buNone/>
              <a:defRPr sz="4300" b="1"/>
            </a:lvl5pPr>
            <a:lvl6pPr marL="6154420" indent="0">
              <a:buNone/>
              <a:defRPr sz="4300" b="1"/>
            </a:lvl6pPr>
            <a:lvl7pPr marL="7385050" indent="0">
              <a:buNone/>
              <a:defRPr sz="4300" b="1"/>
            </a:lvl7pPr>
            <a:lvl8pPr marL="8615680" indent="0">
              <a:buNone/>
              <a:defRPr sz="4300" b="1"/>
            </a:lvl8pPr>
            <a:lvl9pPr marL="9846310" indent="0">
              <a:buNone/>
              <a:defRPr sz="43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12570603" y="4350253"/>
            <a:ext cx="10938054" cy="7903491"/>
          </a:xfrm>
        </p:spPr>
        <p:txBody>
          <a:bodyPr/>
          <a:lstStyle>
            <a:lvl1pPr>
              <a:defRPr sz="6500"/>
            </a:lvl1pPr>
            <a:lvl2pPr>
              <a:defRPr sz="5400"/>
            </a:lvl2pPr>
            <a:lvl3pPr>
              <a:defRPr sz="4800"/>
            </a:lvl3pPr>
            <a:lvl4pPr>
              <a:defRPr sz="4300"/>
            </a:lvl4pPr>
            <a:lvl5pPr>
              <a:defRPr sz="4300"/>
            </a:lvl5pPr>
            <a:lvl6pPr>
              <a:defRPr sz="4300"/>
            </a:lvl6pPr>
            <a:lvl7pPr>
              <a:defRPr sz="4300"/>
            </a:lvl7pPr>
            <a:lvl8pPr>
              <a:defRPr sz="4300"/>
            </a:lvl8pPr>
            <a:lvl9pPr>
              <a:defRPr sz="43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37621-AFF9-41E5-A578-AA326B58DB10}" type="datetimeFigureOut">
              <a:rPr lang="zh-CN" altLang="en-US" smtClean="0"/>
              <a:t>2016/6/24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2E1CA-8209-489B-9B9A-BB2DA013012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37621-AFF9-41E5-A578-AA326B58DB10}" type="datetimeFigureOut">
              <a:rPr lang="zh-CN" altLang="en-US" smtClean="0"/>
              <a:t>2016/6/24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2E1CA-8209-489B-9B9A-BB2DA013012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37621-AFF9-41E5-A578-AA326B58DB10}" type="datetimeFigureOut">
              <a:rPr lang="zh-CN" altLang="en-US" smtClean="0"/>
              <a:t>2016/6/24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2E1CA-8209-489B-9B9A-BB2DA013012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37302" y="546162"/>
            <a:ext cx="8141247" cy="2324370"/>
          </a:xfrm>
        </p:spPr>
        <p:txBody>
          <a:bodyPr anchor="b"/>
          <a:lstStyle>
            <a:lvl1pPr algn="l">
              <a:defRPr sz="54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674979" y="546166"/>
            <a:ext cx="13833673" cy="11707582"/>
          </a:xfrm>
        </p:spPr>
        <p:txBody>
          <a:bodyPr/>
          <a:lstStyle>
            <a:lvl1pPr>
              <a:defRPr sz="8600"/>
            </a:lvl1pPr>
            <a:lvl2pPr>
              <a:defRPr sz="7500"/>
            </a:lvl2pPr>
            <a:lvl3pPr>
              <a:defRPr sz="6500"/>
            </a:lvl3pPr>
            <a:lvl4pPr>
              <a:defRPr sz="5400"/>
            </a:lvl4pPr>
            <a:lvl5pPr>
              <a:defRPr sz="5400"/>
            </a:lvl5pPr>
            <a:lvl6pPr>
              <a:defRPr sz="5400"/>
            </a:lvl6pPr>
            <a:lvl7pPr>
              <a:defRPr sz="5400"/>
            </a:lvl7pPr>
            <a:lvl8pPr>
              <a:defRPr sz="5400"/>
            </a:lvl8pPr>
            <a:lvl9pPr>
              <a:defRPr sz="5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237302" y="2870536"/>
            <a:ext cx="8141247" cy="9383212"/>
          </a:xfrm>
        </p:spPr>
        <p:txBody>
          <a:bodyPr/>
          <a:lstStyle>
            <a:lvl1pPr marL="0" indent="0">
              <a:buNone/>
              <a:defRPr sz="3800"/>
            </a:lvl1pPr>
            <a:lvl2pPr marL="1230630" indent="0">
              <a:buNone/>
              <a:defRPr sz="3200"/>
            </a:lvl2pPr>
            <a:lvl3pPr marL="2461895" indent="0">
              <a:buNone/>
              <a:defRPr sz="2700"/>
            </a:lvl3pPr>
            <a:lvl4pPr marL="3692525" indent="0">
              <a:buNone/>
              <a:defRPr sz="2400"/>
            </a:lvl4pPr>
            <a:lvl5pPr marL="4923155" indent="0">
              <a:buNone/>
              <a:defRPr sz="2400"/>
            </a:lvl5pPr>
            <a:lvl6pPr marL="6154420" indent="0">
              <a:buNone/>
              <a:defRPr sz="2400"/>
            </a:lvl6pPr>
            <a:lvl7pPr marL="7385050" indent="0">
              <a:buNone/>
              <a:defRPr sz="2400"/>
            </a:lvl7pPr>
            <a:lvl8pPr marL="8615680" indent="0">
              <a:buNone/>
              <a:defRPr sz="2400"/>
            </a:lvl8pPr>
            <a:lvl9pPr marL="9846310" indent="0">
              <a:buNone/>
              <a:defRPr sz="2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37621-AFF9-41E5-A578-AA326B58DB10}" type="datetimeFigureOut">
              <a:rPr lang="zh-CN" altLang="en-US" smtClean="0"/>
              <a:t>2016/6/24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2E1CA-8209-489B-9B9A-BB2DA013012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50379" y="9602311"/>
            <a:ext cx="14847570" cy="1133609"/>
          </a:xfrm>
        </p:spPr>
        <p:txBody>
          <a:bodyPr anchor="b"/>
          <a:lstStyle>
            <a:lvl1pPr algn="l">
              <a:defRPr sz="54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4850379" y="1225691"/>
            <a:ext cx="14847570" cy="8230553"/>
          </a:xfrm>
        </p:spPr>
        <p:txBody>
          <a:bodyPr/>
          <a:lstStyle>
            <a:lvl1pPr marL="0" indent="0">
              <a:buNone/>
              <a:defRPr sz="8600"/>
            </a:lvl1pPr>
            <a:lvl2pPr marL="1230630" indent="0">
              <a:buNone/>
              <a:defRPr sz="7500"/>
            </a:lvl2pPr>
            <a:lvl3pPr marL="2461895" indent="0">
              <a:buNone/>
              <a:defRPr sz="6500"/>
            </a:lvl3pPr>
            <a:lvl4pPr marL="3692525" indent="0">
              <a:buNone/>
              <a:defRPr sz="5400"/>
            </a:lvl4pPr>
            <a:lvl5pPr marL="4923155" indent="0">
              <a:buNone/>
              <a:defRPr sz="5400"/>
            </a:lvl5pPr>
            <a:lvl6pPr marL="6154420" indent="0">
              <a:buNone/>
              <a:defRPr sz="5400"/>
            </a:lvl6pPr>
            <a:lvl7pPr marL="7385050" indent="0">
              <a:buNone/>
              <a:defRPr sz="5400"/>
            </a:lvl7pPr>
            <a:lvl8pPr marL="8615680" indent="0">
              <a:buNone/>
              <a:defRPr sz="5400"/>
            </a:lvl8pPr>
            <a:lvl9pPr marL="9846310" indent="0">
              <a:buNone/>
              <a:defRPr sz="54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850379" y="10735919"/>
            <a:ext cx="14847570" cy="1609912"/>
          </a:xfrm>
        </p:spPr>
        <p:txBody>
          <a:bodyPr/>
          <a:lstStyle>
            <a:lvl1pPr marL="0" indent="0">
              <a:buNone/>
              <a:defRPr sz="3800"/>
            </a:lvl1pPr>
            <a:lvl2pPr marL="1230630" indent="0">
              <a:buNone/>
              <a:defRPr sz="3200"/>
            </a:lvl2pPr>
            <a:lvl3pPr marL="2461895" indent="0">
              <a:buNone/>
              <a:defRPr sz="2700"/>
            </a:lvl3pPr>
            <a:lvl4pPr marL="3692525" indent="0">
              <a:buNone/>
              <a:defRPr sz="2400"/>
            </a:lvl4pPr>
            <a:lvl5pPr marL="4923155" indent="0">
              <a:buNone/>
              <a:defRPr sz="2400"/>
            </a:lvl5pPr>
            <a:lvl6pPr marL="6154420" indent="0">
              <a:buNone/>
              <a:defRPr sz="2400"/>
            </a:lvl6pPr>
            <a:lvl7pPr marL="7385050" indent="0">
              <a:buNone/>
              <a:defRPr sz="2400"/>
            </a:lvl7pPr>
            <a:lvl8pPr marL="8615680" indent="0">
              <a:buNone/>
              <a:defRPr sz="2400"/>
            </a:lvl8pPr>
            <a:lvl9pPr marL="9846310" indent="0">
              <a:buNone/>
              <a:defRPr sz="2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37621-AFF9-41E5-A578-AA326B58DB10}" type="datetimeFigureOut">
              <a:rPr lang="zh-CN" altLang="en-US" smtClean="0"/>
              <a:t>2016/6/24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92E1CA-8209-489B-9B9A-BB2DA013012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1237298" y="549338"/>
            <a:ext cx="22271355" cy="2286265"/>
          </a:xfrm>
          <a:prstGeom prst="rect">
            <a:avLst/>
          </a:prstGeom>
        </p:spPr>
        <p:txBody>
          <a:bodyPr vert="horz" lIns="246166" tIns="123083" rIns="246166" bIns="123083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237298" y="3200773"/>
            <a:ext cx="22271355" cy="9052973"/>
          </a:xfrm>
          <a:prstGeom prst="rect">
            <a:avLst/>
          </a:prstGeom>
        </p:spPr>
        <p:txBody>
          <a:bodyPr vert="horz" lIns="246166" tIns="123083" rIns="246166" bIns="123083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1237297" y="12714173"/>
            <a:ext cx="5774055" cy="730335"/>
          </a:xfrm>
          <a:prstGeom prst="rect">
            <a:avLst/>
          </a:prstGeom>
        </p:spPr>
        <p:txBody>
          <a:bodyPr vert="horz" lIns="246166" tIns="123083" rIns="246166" bIns="123083" rtlCol="0" anchor="ctr"/>
          <a:lstStyle>
            <a:lvl1pPr algn="l">
              <a:defRPr sz="3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637621-AFF9-41E5-A578-AA326B58DB10}" type="datetimeFigureOut">
              <a:rPr lang="zh-CN" altLang="en-US" smtClean="0"/>
              <a:t>2016/6/24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8454866" y="12714173"/>
            <a:ext cx="7836218" cy="730335"/>
          </a:xfrm>
          <a:prstGeom prst="rect">
            <a:avLst/>
          </a:prstGeom>
        </p:spPr>
        <p:txBody>
          <a:bodyPr vert="horz" lIns="246166" tIns="123083" rIns="246166" bIns="123083" rtlCol="0" anchor="ctr"/>
          <a:lstStyle>
            <a:lvl1pPr algn="ctr">
              <a:defRPr sz="3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7734598" y="12714173"/>
            <a:ext cx="5774055" cy="730335"/>
          </a:xfrm>
          <a:prstGeom prst="rect">
            <a:avLst/>
          </a:prstGeom>
        </p:spPr>
        <p:txBody>
          <a:bodyPr vert="horz" lIns="246166" tIns="123083" rIns="246166" bIns="123083" rtlCol="0" anchor="ctr"/>
          <a:lstStyle>
            <a:lvl1pPr algn="r">
              <a:defRPr sz="3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92E1CA-8209-489B-9B9A-BB2DA013012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2461260" rtl="0" eaLnBrk="1" latinLnBrk="0" hangingPunct="1">
        <a:spcBef>
          <a:spcPct val="0"/>
        </a:spcBef>
        <a:buNone/>
        <a:defRPr sz="11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923290" indent="-923290" algn="l" defTabSz="2461260" rtl="0" eaLnBrk="1" latinLnBrk="0" hangingPunct="1">
        <a:spcBef>
          <a:spcPct val="20000"/>
        </a:spcBef>
        <a:buFont typeface="Arial" pitchFamily="34" charset="0"/>
        <a:buChar char="•"/>
        <a:defRPr sz="8600" kern="1200">
          <a:solidFill>
            <a:schemeClr val="tx1"/>
          </a:solidFill>
          <a:latin typeface="+mn-lt"/>
          <a:ea typeface="+mn-ea"/>
          <a:cs typeface="+mn-cs"/>
        </a:defRPr>
      </a:lvl1pPr>
      <a:lvl2pPr marL="2000250" indent="-768985" algn="l" defTabSz="2461260" rtl="0" eaLnBrk="1" latinLnBrk="0" hangingPunct="1">
        <a:spcBef>
          <a:spcPct val="20000"/>
        </a:spcBef>
        <a:buFont typeface="Arial" pitchFamily="34" charset="0"/>
        <a:buChar char="–"/>
        <a:defRPr sz="7500" kern="1200">
          <a:solidFill>
            <a:schemeClr val="tx1"/>
          </a:solidFill>
          <a:latin typeface="+mn-lt"/>
          <a:ea typeface="+mn-ea"/>
          <a:cs typeface="+mn-cs"/>
        </a:defRPr>
      </a:lvl2pPr>
      <a:lvl3pPr marL="3077210" indent="-615315" algn="l" defTabSz="2461260" rtl="0" eaLnBrk="1" latinLnBrk="0" hangingPunct="1">
        <a:spcBef>
          <a:spcPct val="20000"/>
        </a:spcBef>
        <a:buFont typeface="Arial" pitchFamily="34" charset="0"/>
        <a:buChar char="•"/>
        <a:defRPr sz="6500" kern="1200">
          <a:solidFill>
            <a:schemeClr val="tx1"/>
          </a:solidFill>
          <a:latin typeface="+mn-lt"/>
          <a:ea typeface="+mn-ea"/>
          <a:cs typeface="+mn-cs"/>
        </a:defRPr>
      </a:lvl3pPr>
      <a:lvl4pPr marL="4307840" indent="-615315" algn="l" defTabSz="2461260" rtl="0" eaLnBrk="1" latinLnBrk="0" hangingPunct="1">
        <a:spcBef>
          <a:spcPct val="20000"/>
        </a:spcBef>
        <a:buFont typeface="Arial" pitchFamily="34" charset="0"/>
        <a:buChar char="–"/>
        <a:defRPr sz="5400" kern="1200">
          <a:solidFill>
            <a:schemeClr val="tx1"/>
          </a:solidFill>
          <a:latin typeface="+mn-lt"/>
          <a:ea typeface="+mn-ea"/>
          <a:cs typeface="+mn-cs"/>
        </a:defRPr>
      </a:lvl4pPr>
      <a:lvl5pPr marL="5538470" indent="-615315" algn="l" defTabSz="2461260" rtl="0" eaLnBrk="1" latinLnBrk="0" hangingPunct="1">
        <a:spcBef>
          <a:spcPct val="20000"/>
        </a:spcBef>
        <a:buFont typeface="Arial" pitchFamily="34" charset="0"/>
        <a:buChar char="»"/>
        <a:defRPr sz="5400" kern="1200">
          <a:solidFill>
            <a:schemeClr val="tx1"/>
          </a:solidFill>
          <a:latin typeface="+mn-lt"/>
          <a:ea typeface="+mn-ea"/>
          <a:cs typeface="+mn-cs"/>
        </a:defRPr>
      </a:lvl5pPr>
      <a:lvl6pPr marL="6769735" indent="-615315" algn="l" defTabSz="2461260" rtl="0" eaLnBrk="1" latinLnBrk="0" hangingPunct="1">
        <a:spcBef>
          <a:spcPct val="20000"/>
        </a:spcBef>
        <a:buFont typeface="Arial" pitchFamily="34" charset="0"/>
        <a:buChar char="•"/>
        <a:defRPr sz="5400" kern="1200">
          <a:solidFill>
            <a:schemeClr val="tx1"/>
          </a:solidFill>
          <a:latin typeface="+mn-lt"/>
          <a:ea typeface="+mn-ea"/>
          <a:cs typeface="+mn-cs"/>
        </a:defRPr>
      </a:lvl6pPr>
      <a:lvl7pPr marL="8000365" indent="-615315" algn="l" defTabSz="2461260" rtl="0" eaLnBrk="1" latinLnBrk="0" hangingPunct="1">
        <a:spcBef>
          <a:spcPct val="20000"/>
        </a:spcBef>
        <a:buFont typeface="Arial" pitchFamily="34" charset="0"/>
        <a:buChar char="•"/>
        <a:defRPr sz="5400" kern="1200">
          <a:solidFill>
            <a:schemeClr val="tx1"/>
          </a:solidFill>
          <a:latin typeface="+mn-lt"/>
          <a:ea typeface="+mn-ea"/>
          <a:cs typeface="+mn-cs"/>
        </a:defRPr>
      </a:lvl7pPr>
      <a:lvl8pPr marL="9230995" indent="-615315" algn="l" defTabSz="2461260" rtl="0" eaLnBrk="1" latinLnBrk="0" hangingPunct="1">
        <a:spcBef>
          <a:spcPct val="20000"/>
        </a:spcBef>
        <a:buFont typeface="Arial" pitchFamily="34" charset="0"/>
        <a:buChar char="•"/>
        <a:defRPr sz="5400" kern="1200">
          <a:solidFill>
            <a:schemeClr val="tx1"/>
          </a:solidFill>
          <a:latin typeface="+mn-lt"/>
          <a:ea typeface="+mn-ea"/>
          <a:cs typeface="+mn-cs"/>
        </a:defRPr>
      </a:lvl8pPr>
      <a:lvl9pPr marL="10462260" indent="-615315" algn="l" defTabSz="2461260" rtl="0" eaLnBrk="1" latinLnBrk="0" hangingPunct="1">
        <a:spcBef>
          <a:spcPct val="20000"/>
        </a:spcBef>
        <a:buFont typeface="Arial" pitchFamily="34" charset="0"/>
        <a:buChar char="•"/>
        <a:defRPr sz="5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2461260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1pPr>
      <a:lvl2pPr marL="1230630" algn="l" defTabSz="2461260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461895" algn="l" defTabSz="2461260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3pPr>
      <a:lvl4pPr marL="3692525" algn="l" defTabSz="2461260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4pPr>
      <a:lvl5pPr marL="4923155" algn="l" defTabSz="2461260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5pPr>
      <a:lvl6pPr marL="6154420" algn="l" defTabSz="2461260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6pPr>
      <a:lvl7pPr marL="7385050" algn="l" defTabSz="2461260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7pPr>
      <a:lvl8pPr marL="8615680" algn="l" defTabSz="2461260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8pPr>
      <a:lvl9pPr marL="9846310" algn="l" defTabSz="2461260" rtl="0" eaLnBrk="1" latinLnBrk="0" hangingPunct="1">
        <a:defRPr sz="4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内部会议图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0" y="8861"/>
            <a:ext cx="24380954" cy="13714287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197511" y="5558582"/>
            <a:ext cx="681100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7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分销平台</a:t>
            </a:r>
            <a:r>
              <a:rPr lang="en-US" altLang="zh-CN" sz="7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lang="zh-CN" altLang="en-US" sz="7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端</a:t>
            </a:r>
            <a:r>
              <a:rPr lang="zh-CN" altLang="en-US" sz="7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产品简介</a:t>
            </a:r>
            <a:endParaRPr lang="zh-CN" altLang="en-US" sz="72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6863760" y="5634658"/>
            <a:ext cx="45719" cy="2232248"/>
          </a:xfrm>
          <a:prstGeom prst="rect">
            <a:avLst/>
          </a:prstGeom>
          <a:solidFill>
            <a:srgbClr val="FDBF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-2" y="882130"/>
            <a:ext cx="9564665" cy="1260000"/>
            <a:chOff x="-2" y="882130"/>
            <a:chExt cx="9564665" cy="1260000"/>
          </a:xfrm>
        </p:grpSpPr>
        <p:sp>
          <p:nvSpPr>
            <p:cNvPr id="4" name="矩形 3"/>
            <p:cNvSpPr/>
            <p:nvPr/>
          </p:nvSpPr>
          <p:spPr>
            <a:xfrm>
              <a:off x="-2" y="882130"/>
              <a:ext cx="1800000" cy="1260000"/>
            </a:xfrm>
            <a:prstGeom prst="rect">
              <a:avLst/>
            </a:prstGeom>
            <a:solidFill>
              <a:srgbClr val="FDB91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" name="组合 4"/>
            <p:cNvGrpSpPr/>
            <p:nvPr/>
          </p:nvGrpSpPr>
          <p:grpSpPr>
            <a:xfrm>
              <a:off x="2145512" y="1110928"/>
              <a:ext cx="7419151" cy="923330"/>
              <a:chOff x="2145512" y="1110928"/>
              <a:chExt cx="7419151" cy="923330"/>
            </a:xfrm>
          </p:grpSpPr>
          <p:sp>
            <p:nvSpPr>
              <p:cNvPr id="6" name="矩形 5"/>
              <p:cNvSpPr/>
              <p:nvPr/>
            </p:nvSpPr>
            <p:spPr>
              <a:xfrm>
                <a:off x="2145512" y="1110928"/>
                <a:ext cx="2954655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zh-CN" altLang="en-US" sz="5400" dirty="0" smtClean="0">
                    <a:solidFill>
                      <a:schemeClr val="accent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产品功能</a:t>
                </a:r>
                <a:endParaRPr lang="zh-CN" altLang="en-US" sz="5400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" name="矩形 6"/>
              <p:cNvSpPr/>
              <p:nvPr/>
            </p:nvSpPr>
            <p:spPr>
              <a:xfrm>
                <a:off x="5258676" y="1203261"/>
                <a:ext cx="4305987" cy="8309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dirty="0">
                    <a:solidFill>
                      <a:schemeClr val="accent6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  <a:r>
                  <a:rPr lang="en-US" altLang="zh-CN" dirty="0" smtClean="0">
                    <a:solidFill>
                      <a:schemeClr val="accent6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roduct </a:t>
                </a:r>
                <a:r>
                  <a:rPr lang="en-US" altLang="zh-CN" dirty="0">
                    <a:solidFill>
                      <a:schemeClr val="accent6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function</a:t>
                </a:r>
                <a:endParaRPr lang="zh-CN" altLang="en-US" dirty="0">
                  <a:solidFill>
                    <a:schemeClr val="accent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8" name="TextBox 7"/>
          <p:cNvSpPr txBox="1"/>
          <p:nvPr/>
        </p:nvSpPr>
        <p:spPr>
          <a:xfrm>
            <a:off x="2251140" y="3219485"/>
            <a:ext cx="59453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导游与部门管理中心</a:t>
            </a:r>
            <a:endParaRPr lang="zh-CN" altLang="en-US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363863" y="4554538"/>
            <a:ext cx="8856984" cy="1656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indent="-9144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3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新建旅行社部门和导游</a:t>
            </a:r>
            <a:endParaRPr lang="en-US" altLang="zh-CN" sz="3600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indent="-9144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3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绑定</a:t>
            </a:r>
            <a:r>
              <a:rPr lang="en-US" altLang="zh-CN" sz="3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3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解绑旗下部门与导游</a:t>
            </a:r>
            <a:endParaRPr lang="en-US" altLang="zh-CN" sz="3600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363863" y="9595098"/>
            <a:ext cx="727280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600" dirty="0" smtClean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备注：旅行社部门角色下，只能解绑旅行社，不能新建</a:t>
            </a:r>
            <a:endParaRPr lang="en-US" altLang="zh-CN" sz="3600" dirty="0" smtClean="0">
              <a:solidFill>
                <a:schemeClr val="accent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65263" y="1386186"/>
            <a:ext cx="8292835" cy="59046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49439" y="6677870"/>
            <a:ext cx="7560839" cy="65527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6751" y="4338514"/>
            <a:ext cx="8312641" cy="59037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423569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矩形 46"/>
          <p:cNvSpPr/>
          <p:nvPr/>
        </p:nvSpPr>
        <p:spPr>
          <a:xfrm>
            <a:off x="-2" y="882130"/>
            <a:ext cx="1800000" cy="1260000"/>
          </a:xfrm>
          <a:prstGeom prst="rect">
            <a:avLst/>
          </a:prstGeom>
          <a:solidFill>
            <a:srgbClr val="FDB9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635670" y="1131253"/>
            <a:ext cx="66877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Hiragino Sans GB W6" pitchFamily="34" charset="-122"/>
                <a:ea typeface="Hiragino Sans GB W6" pitchFamily="34" charset="-122"/>
              </a:rPr>
              <a:t>6</a:t>
            </a:r>
            <a:r>
              <a:rPr lang="en-US" altLang="zh-CN" dirty="0" smtClean="0">
                <a:solidFill>
                  <a:schemeClr val="bg1"/>
                </a:solidFill>
                <a:latin typeface="Hiragino Sans GB W6" pitchFamily="34" charset="-122"/>
                <a:ea typeface="Hiragino Sans GB W6" pitchFamily="34" charset="-122"/>
              </a:rPr>
              <a:t> </a:t>
            </a:r>
            <a:endParaRPr lang="zh-CN" altLang="en-US" dirty="0">
              <a:solidFill>
                <a:schemeClr val="bg1"/>
              </a:solidFill>
              <a:latin typeface="Hiragino Sans GB W6" pitchFamily="34" charset="-122"/>
              <a:ea typeface="Hiragino Sans GB W6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145512" y="1098154"/>
            <a:ext cx="295465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5400" dirty="0" smtClea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未来方向</a:t>
            </a:r>
            <a:endParaRPr lang="zh-CN" altLang="en-US" sz="5400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244183" y="1131253"/>
            <a:ext cx="437331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Future directions</a:t>
            </a:r>
            <a:endParaRPr lang="zh-CN" altLang="en-US" dirty="0">
              <a:solidFill>
                <a:schemeClr val="accent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145512" y="3690442"/>
            <a:ext cx="19959310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685800" indent="-685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根据市场运营情况及阶段，不断满足需求，在功能层面实现快速响应</a:t>
            </a:r>
            <a:endParaRPr lang="en-US" altLang="zh-CN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685800" indent="-685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产品定位从</a:t>
            </a:r>
            <a:r>
              <a:rPr lang="en-US" altLang="zh-CN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zh-CN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端采购工具向营销为主的交易平台转变</a:t>
            </a:r>
            <a:endParaRPr lang="en-US" altLang="zh-CN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685800" indent="-685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未来将推出更多优质特色产品，并通过各类营销活动，促进分销商采购</a:t>
            </a:r>
            <a:endParaRPr lang="en-US" altLang="zh-CN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41978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白底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-1" y="0"/>
            <a:ext cx="24738805" cy="13717588"/>
          </a:xfrm>
          <a:prstGeom prst="rect">
            <a:avLst/>
          </a:prstGeom>
        </p:spPr>
      </p:pic>
      <p:pic>
        <p:nvPicPr>
          <p:cNvPr id="7" name="图片 6" descr="魔方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10901879" y="3126049"/>
            <a:ext cx="2839248" cy="287387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691952" y="6575986"/>
            <a:ext cx="7354899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0" dirty="0" smtClean="0">
                <a:latin typeface="Hiragino Sans GB W6" pitchFamily="34" charset="-122"/>
                <a:ea typeface="Hiragino Sans GB W6" pitchFamily="34" charset="-122"/>
              </a:rPr>
              <a:t>THANKS</a:t>
            </a:r>
            <a:endParaRPr lang="zh-CN" altLang="en-US" sz="12000" dirty="0">
              <a:latin typeface="Hiragino Sans GB W6" pitchFamily="34" charset="-122"/>
              <a:ea typeface="Hiragino Sans GB W6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7332415" y="3978498"/>
            <a:ext cx="9865096" cy="972096"/>
            <a:chOff x="5604223" y="3546426"/>
            <a:chExt cx="9865096" cy="972096"/>
          </a:xfrm>
          <a:solidFill>
            <a:srgbClr val="FDB913"/>
          </a:solidFill>
        </p:grpSpPr>
        <p:sp>
          <p:nvSpPr>
            <p:cNvPr id="4" name="六边形 3"/>
            <p:cNvSpPr/>
            <p:nvPr/>
          </p:nvSpPr>
          <p:spPr>
            <a:xfrm>
              <a:off x="5604223" y="3546426"/>
              <a:ext cx="1080120" cy="936104"/>
            </a:xfrm>
            <a:prstGeom prst="hexagon">
              <a:avLst/>
            </a:prstGeom>
            <a:grpFill/>
            <a:ln>
              <a:solidFill>
                <a:srgbClr val="FDBF26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>
                  <a:solidFill>
                    <a:schemeClr val="bg1"/>
                  </a:solidFill>
                </a:rPr>
                <a:t>1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6" name="直接连接符 5"/>
            <p:cNvCxnSpPr>
              <a:stCxn id="4" idx="1"/>
            </p:cNvCxnSpPr>
            <p:nvPr/>
          </p:nvCxnSpPr>
          <p:spPr>
            <a:xfrm>
              <a:off x="6450317" y="4482530"/>
              <a:ext cx="8946994" cy="0"/>
            </a:xfrm>
            <a:prstGeom prst="line">
              <a:avLst/>
            </a:prstGeom>
            <a:grpFill/>
            <a:ln>
              <a:solidFill>
                <a:srgbClr val="FDBF26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</p:cxnSp>
        <p:sp>
          <p:nvSpPr>
            <p:cNvPr id="8" name="椭圆 7"/>
            <p:cNvSpPr/>
            <p:nvPr/>
          </p:nvSpPr>
          <p:spPr>
            <a:xfrm>
              <a:off x="15361319" y="4410522"/>
              <a:ext cx="108000" cy="108000"/>
            </a:xfrm>
            <a:prstGeom prst="ellipse">
              <a:avLst/>
            </a:prstGeom>
            <a:grpFill/>
            <a:ln>
              <a:solidFill>
                <a:srgbClr val="FDBF26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7332415" y="5418658"/>
            <a:ext cx="9829080" cy="972096"/>
            <a:chOff x="5604223" y="3546426"/>
            <a:chExt cx="9829080" cy="972096"/>
          </a:xfrm>
          <a:solidFill>
            <a:srgbClr val="FDBF26"/>
          </a:solidFill>
        </p:grpSpPr>
        <p:sp>
          <p:nvSpPr>
            <p:cNvPr id="39" name="六边形 38"/>
            <p:cNvSpPr/>
            <p:nvPr/>
          </p:nvSpPr>
          <p:spPr>
            <a:xfrm>
              <a:off x="5604223" y="3546426"/>
              <a:ext cx="1080120" cy="936104"/>
            </a:xfrm>
            <a:prstGeom prst="hexagon">
              <a:avLst/>
            </a:prstGeom>
            <a:grpFill/>
            <a:ln>
              <a:solidFill>
                <a:srgbClr val="FDBF26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>
                  <a:solidFill>
                    <a:schemeClr val="bg1"/>
                  </a:solidFill>
                </a:rPr>
                <a:t>2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40" name="直接连接符 39"/>
            <p:cNvCxnSpPr>
              <a:stCxn id="39" idx="1"/>
            </p:cNvCxnSpPr>
            <p:nvPr/>
          </p:nvCxnSpPr>
          <p:spPr>
            <a:xfrm>
              <a:off x="6450317" y="4482530"/>
              <a:ext cx="8946994" cy="0"/>
            </a:xfrm>
            <a:prstGeom prst="line">
              <a:avLst/>
            </a:prstGeom>
            <a:grpFill/>
            <a:ln>
              <a:solidFill>
                <a:srgbClr val="FDBF26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</p:cxnSp>
        <p:sp>
          <p:nvSpPr>
            <p:cNvPr id="41" name="椭圆 40"/>
            <p:cNvSpPr/>
            <p:nvPr/>
          </p:nvSpPr>
          <p:spPr>
            <a:xfrm>
              <a:off x="15325303" y="4410522"/>
              <a:ext cx="108000" cy="108000"/>
            </a:xfrm>
            <a:prstGeom prst="ellipse">
              <a:avLst/>
            </a:prstGeom>
            <a:grpFill/>
            <a:ln>
              <a:solidFill>
                <a:srgbClr val="FDBF26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7332415" y="6858818"/>
            <a:ext cx="9865096" cy="972096"/>
            <a:chOff x="5604223" y="3546426"/>
            <a:chExt cx="9865096" cy="972096"/>
          </a:xfrm>
          <a:solidFill>
            <a:srgbClr val="FDBF26"/>
          </a:solidFill>
        </p:grpSpPr>
        <p:sp>
          <p:nvSpPr>
            <p:cNvPr id="43" name="六边形 42"/>
            <p:cNvSpPr/>
            <p:nvPr/>
          </p:nvSpPr>
          <p:spPr>
            <a:xfrm>
              <a:off x="5604223" y="3546426"/>
              <a:ext cx="1080120" cy="936104"/>
            </a:xfrm>
            <a:prstGeom prst="hexagon">
              <a:avLst/>
            </a:prstGeom>
            <a:grpFill/>
            <a:ln>
              <a:solidFill>
                <a:srgbClr val="FDBF26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</a:rPr>
                <a:t>3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44" name="直接连接符 43"/>
            <p:cNvCxnSpPr>
              <a:stCxn id="43" idx="1"/>
            </p:cNvCxnSpPr>
            <p:nvPr/>
          </p:nvCxnSpPr>
          <p:spPr>
            <a:xfrm>
              <a:off x="6450317" y="4482530"/>
              <a:ext cx="8946994" cy="0"/>
            </a:xfrm>
            <a:prstGeom prst="line">
              <a:avLst/>
            </a:prstGeom>
            <a:grpFill/>
            <a:ln>
              <a:solidFill>
                <a:srgbClr val="FDBF26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</p:cxnSp>
        <p:sp>
          <p:nvSpPr>
            <p:cNvPr id="45" name="椭圆 44"/>
            <p:cNvSpPr/>
            <p:nvPr/>
          </p:nvSpPr>
          <p:spPr>
            <a:xfrm>
              <a:off x="15361319" y="4410522"/>
              <a:ext cx="108000" cy="108000"/>
            </a:xfrm>
            <a:prstGeom prst="ellipse">
              <a:avLst/>
            </a:prstGeom>
            <a:grpFill/>
            <a:ln>
              <a:solidFill>
                <a:srgbClr val="FDBF26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7332415" y="8298978"/>
            <a:ext cx="9865096" cy="972096"/>
            <a:chOff x="5604223" y="3546426"/>
            <a:chExt cx="9865096" cy="972096"/>
          </a:xfrm>
          <a:solidFill>
            <a:srgbClr val="FDBF26"/>
          </a:solidFill>
        </p:grpSpPr>
        <p:sp>
          <p:nvSpPr>
            <p:cNvPr id="47" name="六边形 46"/>
            <p:cNvSpPr/>
            <p:nvPr/>
          </p:nvSpPr>
          <p:spPr>
            <a:xfrm>
              <a:off x="5604223" y="3546426"/>
              <a:ext cx="1080120" cy="936104"/>
            </a:xfrm>
            <a:prstGeom prst="hexagon">
              <a:avLst/>
            </a:prstGeom>
            <a:grpFill/>
            <a:ln>
              <a:solidFill>
                <a:srgbClr val="FDB913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>
                  <a:solidFill>
                    <a:schemeClr val="bg1"/>
                  </a:solidFill>
                </a:rPr>
                <a:t>4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48" name="直接连接符 47"/>
            <p:cNvCxnSpPr>
              <a:stCxn id="47" idx="1"/>
            </p:cNvCxnSpPr>
            <p:nvPr/>
          </p:nvCxnSpPr>
          <p:spPr>
            <a:xfrm>
              <a:off x="6450317" y="4482530"/>
              <a:ext cx="8946994" cy="0"/>
            </a:xfrm>
            <a:prstGeom prst="line">
              <a:avLst/>
            </a:prstGeom>
            <a:grpFill/>
            <a:ln>
              <a:solidFill>
                <a:srgbClr val="FDB913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</p:cxnSp>
        <p:sp>
          <p:nvSpPr>
            <p:cNvPr id="49" name="椭圆 48"/>
            <p:cNvSpPr/>
            <p:nvPr/>
          </p:nvSpPr>
          <p:spPr>
            <a:xfrm>
              <a:off x="15361319" y="4410522"/>
              <a:ext cx="108000" cy="108000"/>
            </a:xfrm>
            <a:prstGeom prst="ellipse">
              <a:avLst/>
            </a:prstGeom>
            <a:grpFill/>
            <a:ln>
              <a:solidFill>
                <a:srgbClr val="FDB913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11360601" y="4062676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 smtClea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产品简介</a:t>
            </a:r>
            <a:endParaRPr lang="zh-CN" altLang="en-US" sz="4000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11360601" y="5532767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 smtClea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目标用户</a:t>
            </a:r>
            <a:endParaRPr lang="zh-CN" altLang="en-US" sz="4000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10932815" y="6942996"/>
            <a:ext cx="32624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 smtClea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产品主要功能</a:t>
            </a:r>
            <a:endParaRPr lang="zh-CN" altLang="en-US" sz="4000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11360601" y="8383156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未来方向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10356751" y="1409993"/>
            <a:ext cx="46614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rPr>
              <a:t>Contents</a:t>
            </a:r>
            <a:endParaRPr lang="zh-CN" altLang="en-US" sz="7200" dirty="0">
              <a:solidFill>
                <a:schemeClr val="tx1">
                  <a:lumMod val="50000"/>
                  <a:lumOff val="50000"/>
                </a:schemeClr>
              </a:solidFill>
              <a:latin typeface="Meiryo UI" panose="020B0604030504040204" pitchFamily="34" charset="-128"/>
              <a:ea typeface="Meiryo UI" panose="020B0604030504040204" pitchFamily="34" charset="-128"/>
              <a:cs typeface="Meiryo UI" panose="020B0604030504040204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矩形 46"/>
          <p:cNvSpPr/>
          <p:nvPr/>
        </p:nvSpPr>
        <p:spPr>
          <a:xfrm>
            <a:off x="-2" y="882130"/>
            <a:ext cx="1800000" cy="1260000"/>
          </a:xfrm>
          <a:prstGeom prst="rect">
            <a:avLst/>
          </a:prstGeom>
          <a:solidFill>
            <a:srgbClr val="FDB9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635671" y="1098154"/>
            <a:ext cx="66877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dirty="0" smtClean="0">
                <a:solidFill>
                  <a:schemeClr val="bg1"/>
                </a:solidFill>
                <a:latin typeface="Hiragino Sans GB W6" pitchFamily="34" charset="-122"/>
                <a:ea typeface="Hiragino Sans GB W6" pitchFamily="34" charset="-122"/>
              </a:rPr>
              <a:t>1 </a:t>
            </a:r>
            <a:endParaRPr lang="zh-CN" altLang="en-US" dirty="0">
              <a:solidFill>
                <a:schemeClr val="bg1"/>
              </a:solidFill>
              <a:latin typeface="Hiragino Sans GB W6" pitchFamily="34" charset="-122"/>
              <a:ea typeface="Hiragino Sans GB W6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073504" y="1038920"/>
            <a:ext cx="295465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5400" dirty="0" smtClea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产品简介</a:t>
            </a:r>
            <a:endParaRPr lang="zh-CN" altLang="en-US" sz="5400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5040841" y="1131253"/>
            <a:ext cx="329968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zh-CN" altLang="en-US" dirty="0">
              <a:solidFill>
                <a:schemeClr val="accent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219847" y="3402410"/>
            <a:ext cx="2023424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4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分销平台</a:t>
            </a:r>
            <a:r>
              <a:rPr lang="en-US" altLang="zh-CN" sz="4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lang="zh-CN" altLang="en-US" sz="4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端面向各类分销商提供产品下单、在线支付、余额提现、财务对账、团员管理、导游及部门管理等功能。在公司</a:t>
            </a:r>
            <a:r>
              <a:rPr lang="zh-CN" altLang="en-US" sz="4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产品体系</a:t>
            </a:r>
            <a:r>
              <a:rPr lang="zh-CN" altLang="en-US" sz="4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中，处于销售终端。目前重点满足分销商的采购需求。</a:t>
            </a:r>
            <a:endParaRPr lang="en-US" altLang="zh-CN" sz="40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219847" y="8298954"/>
            <a:ext cx="5472608" cy="2952328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供应平台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32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（制定政策，发布产品）</a:t>
            </a:r>
            <a:endParaRPr lang="zh-CN" altLang="en-US" sz="32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9636671" y="8298954"/>
            <a:ext cx="5472608" cy="2952328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魔方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旅游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32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（代供销平台）</a:t>
            </a:r>
            <a:endParaRPr lang="en-US" altLang="zh-CN" sz="3200" dirty="0" smtClean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32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管理产品、制定政策</a:t>
            </a:r>
            <a:endParaRPr lang="zh-CN" altLang="en-US" sz="32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17197511" y="8298954"/>
            <a:ext cx="5472608" cy="2952328"/>
          </a:xfrm>
          <a:prstGeom prst="rect">
            <a:avLst/>
          </a:prstGeom>
          <a:solidFill>
            <a:srgbClr val="FDB913"/>
          </a:solidFill>
          <a:ln>
            <a:solidFill>
              <a:srgbClr val="FDB91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分销平台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3200" dirty="0" smtClean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（采购产品）</a:t>
            </a:r>
            <a:endParaRPr lang="en-US" altLang="zh-CN" sz="3200" dirty="0" smtClean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右箭头 6"/>
          <p:cNvSpPr/>
          <p:nvPr/>
        </p:nvSpPr>
        <p:spPr>
          <a:xfrm>
            <a:off x="8196511" y="9595098"/>
            <a:ext cx="936104" cy="504056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右箭头 36"/>
          <p:cNvSpPr/>
          <p:nvPr/>
        </p:nvSpPr>
        <p:spPr>
          <a:xfrm>
            <a:off x="15757351" y="9667106"/>
            <a:ext cx="936104" cy="504056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3466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2075831" y="1014743"/>
            <a:ext cx="295465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54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目标用户</a:t>
            </a:r>
          </a:p>
        </p:txBody>
      </p:sp>
      <p:sp>
        <p:nvSpPr>
          <p:cNvPr id="8" name="矩形 7"/>
          <p:cNvSpPr/>
          <p:nvPr/>
        </p:nvSpPr>
        <p:spPr>
          <a:xfrm>
            <a:off x="15149396" y="6210722"/>
            <a:ext cx="7664739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4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获取更多优质产品</a:t>
            </a:r>
            <a:endParaRPr lang="en-US" altLang="zh-CN" sz="4000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4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对目的地中小商户来说，能增加主营业务之外的产品销售收入</a:t>
            </a:r>
            <a:endParaRPr lang="zh-CN" altLang="en-US" sz="40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795911" y="6232208"/>
            <a:ext cx="7344816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4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旅行社（部门、导游）</a:t>
            </a:r>
            <a:endParaRPr lang="en-US" altLang="zh-CN" sz="4000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4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中小</a:t>
            </a:r>
            <a:r>
              <a:rPr lang="zh-CN" altLang="en-US" sz="4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商户（客栈、特产商户、餐饮商户等</a:t>
            </a:r>
            <a:r>
              <a:rPr lang="zh-CN" altLang="en-US" sz="4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4000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4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中小</a:t>
            </a:r>
            <a:r>
              <a:rPr lang="en-US" altLang="zh-CN" sz="4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OTA</a:t>
            </a:r>
            <a:endParaRPr lang="en-US" altLang="zh-CN" sz="40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5270881" y="1074930"/>
            <a:ext cx="318696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Target</a:t>
            </a:r>
            <a:r>
              <a:rPr lang="en-US" altLang="zh-CN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users</a:t>
            </a:r>
            <a:endParaRPr lang="zh-CN" altLang="en-US" dirty="0">
              <a:solidFill>
                <a:schemeClr val="accent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4812135" y="4662650"/>
            <a:ext cx="2520280" cy="900000"/>
            <a:chOff x="6756351" y="4842570"/>
            <a:chExt cx="2520280" cy="900000"/>
          </a:xfrm>
        </p:grpSpPr>
        <p:sp>
          <p:nvSpPr>
            <p:cNvPr id="5" name="矩形 4"/>
            <p:cNvSpPr/>
            <p:nvPr/>
          </p:nvSpPr>
          <p:spPr>
            <a:xfrm>
              <a:off x="7781860" y="4875669"/>
              <a:ext cx="1494771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b="1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用户</a:t>
              </a:r>
              <a:endParaRPr lang="zh-CN" altLang="en-US" b="1" dirty="0">
                <a:solidFill>
                  <a:schemeClr val="tx2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56351" y="4842570"/>
              <a:ext cx="900000" cy="900000"/>
            </a:xfrm>
            <a:prstGeom prst="rect">
              <a:avLst/>
            </a:prstGeom>
          </p:spPr>
        </p:pic>
      </p:grpSp>
      <p:grpSp>
        <p:nvGrpSpPr>
          <p:cNvPr id="7" name="组合 6"/>
          <p:cNvGrpSpPr/>
          <p:nvPr/>
        </p:nvGrpSpPr>
        <p:grpSpPr>
          <a:xfrm>
            <a:off x="17307472" y="4770562"/>
            <a:ext cx="2626343" cy="900000"/>
            <a:chOff x="14461207" y="4914578"/>
            <a:chExt cx="2626343" cy="900000"/>
          </a:xfrm>
        </p:grpSpPr>
        <p:sp>
          <p:nvSpPr>
            <p:cNvPr id="6" name="矩形 5"/>
            <p:cNvSpPr/>
            <p:nvPr/>
          </p:nvSpPr>
          <p:spPr>
            <a:xfrm>
              <a:off x="15613335" y="4914578"/>
              <a:ext cx="1474215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b="1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痛点</a:t>
              </a:r>
              <a:endParaRPr lang="zh-CN" altLang="en-US" b="1" dirty="0">
                <a:solidFill>
                  <a:schemeClr val="tx2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25" name="图片 2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461207" y="4914578"/>
              <a:ext cx="900000" cy="900000"/>
            </a:xfrm>
            <a:prstGeom prst="rect">
              <a:avLst/>
            </a:prstGeom>
          </p:spPr>
        </p:pic>
      </p:grpSp>
      <p:sp>
        <p:nvSpPr>
          <p:cNvPr id="26" name="矩形 25"/>
          <p:cNvSpPr/>
          <p:nvPr/>
        </p:nvSpPr>
        <p:spPr>
          <a:xfrm>
            <a:off x="-2" y="882130"/>
            <a:ext cx="1800000" cy="1260000"/>
          </a:xfrm>
          <a:prstGeom prst="rect">
            <a:avLst/>
          </a:prstGeom>
          <a:solidFill>
            <a:srgbClr val="FDB9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/>
          <p:cNvSpPr/>
          <p:nvPr/>
        </p:nvSpPr>
        <p:spPr>
          <a:xfrm>
            <a:off x="606016" y="1131253"/>
            <a:ext cx="72808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dirty="0" smtClean="0">
                <a:solidFill>
                  <a:schemeClr val="bg1"/>
                </a:solidFill>
                <a:latin typeface="Hiragino Sans GB W6" pitchFamily="34" charset="-122"/>
                <a:ea typeface="Hiragino Sans GB W6" pitchFamily="34" charset="-122"/>
              </a:rPr>
              <a:t>2 </a:t>
            </a:r>
            <a:endParaRPr lang="zh-CN" altLang="en-US" dirty="0">
              <a:solidFill>
                <a:schemeClr val="bg1"/>
              </a:solidFill>
              <a:latin typeface="Hiragino Sans GB W6" pitchFamily="34" charset="-122"/>
              <a:ea typeface="Hiragino Sans GB W6" pitchFamily="34" charset="-122"/>
            </a:endParaRPr>
          </a:p>
        </p:txBody>
      </p:sp>
      <p:grpSp>
        <p:nvGrpSpPr>
          <p:cNvPr id="32" name="组合 31"/>
          <p:cNvGrpSpPr/>
          <p:nvPr/>
        </p:nvGrpSpPr>
        <p:grpSpPr>
          <a:xfrm>
            <a:off x="11508879" y="5462388"/>
            <a:ext cx="2014539" cy="2692550"/>
            <a:chOff x="4895137" y="2285747"/>
            <a:chExt cx="2014538" cy="2692550"/>
          </a:xfrm>
        </p:grpSpPr>
        <p:sp>
          <p:nvSpPr>
            <p:cNvPr id="33" name="椭圆 32"/>
            <p:cNvSpPr/>
            <p:nvPr/>
          </p:nvSpPr>
          <p:spPr>
            <a:xfrm>
              <a:off x="4895137" y="4211714"/>
              <a:ext cx="2014538" cy="766583"/>
            </a:xfrm>
            <a:prstGeom prst="ellipse">
              <a:avLst/>
            </a:prstGeom>
            <a:noFill/>
            <a:ln w="50800">
              <a:solidFill>
                <a:srgbClr val="CCCC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4" name="泪滴形 33"/>
            <p:cNvSpPr/>
            <p:nvPr/>
          </p:nvSpPr>
          <p:spPr>
            <a:xfrm rot="8100000">
              <a:off x="5137804" y="2285747"/>
              <a:ext cx="1529209" cy="1529209"/>
            </a:xfrm>
            <a:prstGeom prst="teardrop">
              <a:avLst>
                <a:gd name="adj" fmla="val 124401"/>
              </a:avLst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5" name="椭圆 34"/>
            <p:cNvSpPr/>
            <p:nvPr/>
          </p:nvSpPr>
          <p:spPr>
            <a:xfrm>
              <a:off x="5655665" y="4528458"/>
              <a:ext cx="493485" cy="116114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6" name="椭圆 35"/>
            <p:cNvSpPr/>
            <p:nvPr/>
          </p:nvSpPr>
          <p:spPr>
            <a:xfrm>
              <a:off x="5603223" y="4516119"/>
              <a:ext cx="598368" cy="140792"/>
            </a:xfrm>
            <a:prstGeom prst="ellipse">
              <a:avLst/>
            </a:prstGeom>
            <a:noFill/>
            <a:ln>
              <a:solidFill>
                <a:srgbClr val="92D050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7" name="文本框 8"/>
            <p:cNvSpPr txBox="1"/>
            <p:nvPr/>
          </p:nvSpPr>
          <p:spPr>
            <a:xfrm>
              <a:off x="5027324" y="2760083"/>
              <a:ext cx="178781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Target</a:t>
              </a:r>
              <a:endParaRPr lang="zh-CN" altLang="en-US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8" name="等腰三角形 37"/>
            <p:cNvSpPr/>
            <p:nvPr/>
          </p:nvSpPr>
          <p:spPr>
            <a:xfrm rot="10800000">
              <a:off x="5739502" y="3930844"/>
              <a:ext cx="325809" cy="28087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382906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矩形 46"/>
          <p:cNvSpPr/>
          <p:nvPr/>
        </p:nvSpPr>
        <p:spPr>
          <a:xfrm>
            <a:off x="-12401" y="918274"/>
            <a:ext cx="1800000" cy="1260000"/>
          </a:xfrm>
          <a:prstGeom prst="rect">
            <a:avLst/>
          </a:prstGeom>
          <a:solidFill>
            <a:srgbClr val="FDB9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600"/>
          </a:p>
        </p:txBody>
      </p:sp>
      <p:sp>
        <p:nvSpPr>
          <p:cNvPr id="2" name="矩形 1"/>
          <p:cNvSpPr/>
          <p:nvPr/>
        </p:nvSpPr>
        <p:spPr>
          <a:xfrm>
            <a:off x="627667" y="1170162"/>
            <a:ext cx="72808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Hiragino Sans GB W6" pitchFamily="34" charset="-122"/>
                <a:ea typeface="Hiragino Sans GB W6" pitchFamily="34" charset="-122"/>
              </a:rPr>
              <a:t>3</a:t>
            </a:r>
            <a:r>
              <a:rPr lang="en-US" altLang="zh-CN" dirty="0" smtClean="0">
                <a:solidFill>
                  <a:schemeClr val="bg1"/>
                </a:solidFill>
                <a:latin typeface="Hiragino Sans GB W6" pitchFamily="34" charset="-122"/>
                <a:ea typeface="Hiragino Sans GB W6" pitchFamily="34" charset="-122"/>
              </a:rPr>
              <a:t> </a:t>
            </a:r>
            <a:endParaRPr lang="zh-CN" altLang="en-US" dirty="0">
              <a:solidFill>
                <a:schemeClr val="bg1"/>
              </a:solidFill>
              <a:latin typeface="Hiragino Sans GB W6" pitchFamily="34" charset="-122"/>
              <a:ea typeface="Hiragino Sans GB W6" pitchFamily="3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2145512" y="1110928"/>
            <a:ext cx="7419151" cy="923330"/>
            <a:chOff x="2145512" y="1110928"/>
            <a:chExt cx="7419151" cy="923330"/>
          </a:xfrm>
        </p:grpSpPr>
        <p:sp>
          <p:nvSpPr>
            <p:cNvPr id="3" name="矩形 2"/>
            <p:cNvSpPr/>
            <p:nvPr/>
          </p:nvSpPr>
          <p:spPr>
            <a:xfrm>
              <a:off x="2145512" y="1110928"/>
              <a:ext cx="2954655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5400" dirty="0" smtClean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产品功能</a:t>
              </a:r>
              <a:endParaRPr lang="zh-CN" altLang="en-US" sz="54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5258676" y="1203261"/>
              <a:ext cx="4305987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solidFill>
                    <a:schemeClr val="accent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</a:t>
              </a:r>
              <a:r>
                <a:rPr lang="en-US" altLang="zh-CN" dirty="0" smtClean="0">
                  <a:solidFill>
                    <a:schemeClr val="accent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roduct </a:t>
              </a:r>
              <a:r>
                <a:rPr lang="en-US" altLang="zh-CN" dirty="0">
                  <a:solidFill>
                    <a:schemeClr val="accent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function</a:t>
              </a:r>
              <a:endParaRPr lang="zh-CN" altLang="en-US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7536" y="4199552"/>
            <a:ext cx="12610055" cy="496413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595495" y="9811122"/>
            <a:ext cx="1203406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目前有三种大的用户角色，对应不同的操作权限</a:t>
            </a:r>
            <a:endParaRPr lang="zh-CN" altLang="en-US" sz="44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8703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矩形 46"/>
          <p:cNvSpPr/>
          <p:nvPr/>
        </p:nvSpPr>
        <p:spPr>
          <a:xfrm>
            <a:off x="-2" y="882130"/>
            <a:ext cx="1800000" cy="1260000"/>
          </a:xfrm>
          <a:prstGeom prst="rect">
            <a:avLst/>
          </a:prstGeom>
          <a:solidFill>
            <a:srgbClr val="FDB9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2145512" y="1110928"/>
            <a:ext cx="6800392" cy="923330"/>
            <a:chOff x="2145512" y="1110928"/>
            <a:chExt cx="6800392" cy="923330"/>
          </a:xfrm>
        </p:grpSpPr>
        <p:sp>
          <p:nvSpPr>
            <p:cNvPr id="13" name="矩形 12"/>
            <p:cNvSpPr/>
            <p:nvPr/>
          </p:nvSpPr>
          <p:spPr>
            <a:xfrm>
              <a:off x="2145512" y="1110928"/>
              <a:ext cx="2954656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5400" dirty="0" smtClean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功能结构</a:t>
              </a:r>
              <a:endParaRPr lang="zh-CN" altLang="en-US" sz="54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5258676" y="1203261"/>
              <a:ext cx="3687228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solidFill>
                    <a:schemeClr val="accent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 </a:t>
              </a:r>
              <a:r>
                <a:rPr lang="en-US" altLang="zh-CN" dirty="0" smtClean="0">
                  <a:solidFill>
                    <a:schemeClr val="accent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Infrastructure</a:t>
              </a:r>
              <a:endParaRPr lang="en-US" altLang="zh-CN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998" y="3474418"/>
            <a:ext cx="13235427" cy="3929845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1009" y="8803010"/>
            <a:ext cx="13487057" cy="4076886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49239" y="4482530"/>
            <a:ext cx="9291802" cy="396044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15901367" y="9779624"/>
            <a:ext cx="72008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三类用户角色仅在门票购买、导游</a:t>
            </a:r>
            <a:r>
              <a:rPr lang="en-US" altLang="zh-CN" sz="4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4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部门管理、团员管理处有差别，其他功能相似</a:t>
            </a:r>
            <a:endParaRPr lang="zh-CN" altLang="en-US" sz="40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33381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2" y="882130"/>
            <a:ext cx="9564665" cy="1260000"/>
            <a:chOff x="-2" y="882130"/>
            <a:chExt cx="9564665" cy="1260000"/>
          </a:xfrm>
        </p:grpSpPr>
        <p:sp>
          <p:nvSpPr>
            <p:cNvPr id="4" name="矩形 3"/>
            <p:cNvSpPr/>
            <p:nvPr/>
          </p:nvSpPr>
          <p:spPr>
            <a:xfrm>
              <a:off x="-2" y="882130"/>
              <a:ext cx="1800000" cy="1260000"/>
            </a:xfrm>
            <a:prstGeom prst="rect">
              <a:avLst/>
            </a:prstGeom>
            <a:solidFill>
              <a:srgbClr val="FDB91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1" name="组合 10"/>
            <p:cNvGrpSpPr/>
            <p:nvPr/>
          </p:nvGrpSpPr>
          <p:grpSpPr>
            <a:xfrm>
              <a:off x="2145512" y="1110928"/>
              <a:ext cx="7419151" cy="923330"/>
              <a:chOff x="2145512" y="1110928"/>
              <a:chExt cx="7419151" cy="923330"/>
            </a:xfrm>
          </p:grpSpPr>
          <p:sp>
            <p:nvSpPr>
              <p:cNvPr id="12" name="矩形 11"/>
              <p:cNvSpPr/>
              <p:nvPr/>
            </p:nvSpPr>
            <p:spPr>
              <a:xfrm>
                <a:off x="2145512" y="1110928"/>
                <a:ext cx="2954655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zh-CN" altLang="en-US" sz="5400" dirty="0" smtClean="0">
                    <a:solidFill>
                      <a:schemeClr val="accent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产品功能</a:t>
                </a:r>
                <a:endParaRPr lang="zh-CN" altLang="en-US" sz="5400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3" name="矩形 12"/>
              <p:cNvSpPr/>
              <p:nvPr/>
            </p:nvSpPr>
            <p:spPr>
              <a:xfrm>
                <a:off x="5258676" y="1203261"/>
                <a:ext cx="4305987" cy="8309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dirty="0">
                    <a:solidFill>
                      <a:schemeClr val="accent6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  <a:r>
                  <a:rPr lang="en-US" altLang="zh-CN" dirty="0" smtClean="0">
                    <a:solidFill>
                      <a:schemeClr val="accent6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roduct </a:t>
                </a:r>
                <a:r>
                  <a:rPr lang="en-US" altLang="zh-CN" dirty="0">
                    <a:solidFill>
                      <a:schemeClr val="accent6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function</a:t>
                </a:r>
                <a:endParaRPr lang="zh-CN" altLang="en-US" dirty="0">
                  <a:solidFill>
                    <a:schemeClr val="accent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14" name="TextBox 13"/>
          <p:cNvSpPr txBox="1"/>
          <p:nvPr/>
        </p:nvSpPr>
        <p:spPr>
          <a:xfrm>
            <a:off x="2251140" y="3219485"/>
            <a:ext cx="36411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采购中心</a:t>
            </a:r>
            <a:endParaRPr lang="zh-CN" altLang="en-US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8" name="肘形连接符 17"/>
          <p:cNvCxnSpPr/>
          <p:nvPr/>
        </p:nvCxnSpPr>
        <p:spPr>
          <a:xfrm rot="16200000" flipH="1">
            <a:off x="16333415" y="6563797"/>
            <a:ext cx="1584176" cy="1152128"/>
          </a:xfrm>
          <a:prstGeom prst="bentConnector3">
            <a:avLst>
              <a:gd name="adj1" fmla="val 525"/>
            </a:avLst>
          </a:prstGeom>
          <a:ln w="76200">
            <a:solidFill>
              <a:srgbClr val="E74C3C"/>
            </a:solidFill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2219847" y="4554538"/>
            <a:ext cx="7571303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914400" indent="-9144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3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门票、其他产品类型搜索</a:t>
            </a:r>
            <a:endParaRPr lang="en-US" altLang="zh-CN" sz="3600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indent="-9144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3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详情查看、预订产品</a:t>
            </a:r>
            <a:endParaRPr lang="en-US" altLang="zh-CN" sz="3600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indent="-9144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3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填写订单信息，提交订单并支付</a:t>
            </a:r>
            <a:endParaRPr lang="en-US" altLang="zh-CN" sz="3600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9852695" y="1111051"/>
            <a:ext cx="14473608" cy="11668932"/>
            <a:chOff x="9348639" y="1111051"/>
            <a:chExt cx="14473608" cy="11668932"/>
          </a:xfrm>
        </p:grpSpPr>
        <p:pic>
          <p:nvPicPr>
            <p:cNvPr id="1029" name="Picture 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20847" y="1111051"/>
              <a:ext cx="8635230" cy="6401747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410709" y="5490642"/>
              <a:ext cx="8411538" cy="622954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8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48639" y="6347773"/>
              <a:ext cx="7776864" cy="643221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9" name="肘形连接符 18"/>
            <p:cNvCxnSpPr/>
            <p:nvPr/>
          </p:nvCxnSpPr>
          <p:spPr>
            <a:xfrm rot="16200000" flipH="1">
              <a:off x="16552921" y="4695071"/>
              <a:ext cx="2297291" cy="1008112"/>
            </a:xfrm>
            <a:prstGeom prst="bentConnector3">
              <a:avLst>
                <a:gd name="adj1" fmla="val 246"/>
              </a:avLst>
            </a:prstGeom>
            <a:ln w="76200">
              <a:solidFill>
                <a:srgbClr val="E74C3C"/>
              </a:solidFill>
              <a:tailEnd type="arrow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肘形连接符 29"/>
            <p:cNvCxnSpPr/>
            <p:nvPr/>
          </p:nvCxnSpPr>
          <p:spPr>
            <a:xfrm rot="10800000" flipV="1">
              <a:off x="16549439" y="9175746"/>
              <a:ext cx="6336704" cy="1499470"/>
            </a:xfrm>
            <a:prstGeom prst="bentConnector3">
              <a:avLst>
                <a:gd name="adj1" fmla="val 50000"/>
              </a:avLst>
            </a:prstGeom>
            <a:ln w="76200">
              <a:solidFill>
                <a:srgbClr val="E74C3C"/>
              </a:solidFill>
              <a:tailEnd type="arrow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41783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-2" y="882130"/>
            <a:ext cx="9564665" cy="1260000"/>
            <a:chOff x="-2" y="882130"/>
            <a:chExt cx="9564665" cy="1260000"/>
          </a:xfrm>
        </p:grpSpPr>
        <p:sp>
          <p:nvSpPr>
            <p:cNvPr id="4" name="矩形 3"/>
            <p:cNvSpPr/>
            <p:nvPr/>
          </p:nvSpPr>
          <p:spPr>
            <a:xfrm>
              <a:off x="-2" y="882130"/>
              <a:ext cx="1800000" cy="1260000"/>
            </a:xfrm>
            <a:prstGeom prst="rect">
              <a:avLst/>
            </a:prstGeom>
            <a:solidFill>
              <a:srgbClr val="FDB91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" name="组合 4"/>
            <p:cNvGrpSpPr/>
            <p:nvPr/>
          </p:nvGrpSpPr>
          <p:grpSpPr>
            <a:xfrm>
              <a:off x="2145512" y="1110928"/>
              <a:ext cx="7419151" cy="923330"/>
              <a:chOff x="2145512" y="1110928"/>
              <a:chExt cx="7419151" cy="923330"/>
            </a:xfrm>
          </p:grpSpPr>
          <p:sp>
            <p:nvSpPr>
              <p:cNvPr id="6" name="矩形 5"/>
              <p:cNvSpPr/>
              <p:nvPr/>
            </p:nvSpPr>
            <p:spPr>
              <a:xfrm>
                <a:off x="2145512" y="1110928"/>
                <a:ext cx="2954655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zh-CN" altLang="en-US" sz="5400" dirty="0" smtClean="0">
                    <a:solidFill>
                      <a:schemeClr val="accent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产品功能</a:t>
                </a:r>
                <a:endParaRPr lang="zh-CN" altLang="en-US" sz="5400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" name="矩形 6"/>
              <p:cNvSpPr/>
              <p:nvPr/>
            </p:nvSpPr>
            <p:spPr>
              <a:xfrm>
                <a:off x="5258676" y="1203261"/>
                <a:ext cx="4305987" cy="8309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dirty="0">
                    <a:solidFill>
                      <a:schemeClr val="accent6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  <a:r>
                  <a:rPr lang="en-US" altLang="zh-CN" dirty="0" smtClean="0">
                    <a:solidFill>
                      <a:schemeClr val="accent6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roduct </a:t>
                </a:r>
                <a:r>
                  <a:rPr lang="en-US" altLang="zh-CN" dirty="0">
                    <a:solidFill>
                      <a:schemeClr val="accent6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function</a:t>
                </a:r>
                <a:endParaRPr lang="zh-CN" altLang="en-US" dirty="0">
                  <a:solidFill>
                    <a:schemeClr val="accent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8" name="TextBox 7"/>
          <p:cNvSpPr txBox="1"/>
          <p:nvPr/>
        </p:nvSpPr>
        <p:spPr>
          <a:xfrm>
            <a:off x="2251140" y="3219485"/>
            <a:ext cx="36411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订单中心</a:t>
            </a:r>
            <a:endParaRPr lang="zh-CN" altLang="en-US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219848" y="4554538"/>
            <a:ext cx="8856984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indent="-9144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3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订单信息高级搜索、详情查看</a:t>
            </a:r>
            <a:endParaRPr lang="en-US" altLang="zh-CN" sz="3600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indent="-9144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待</a:t>
            </a:r>
            <a:r>
              <a:rPr lang="zh-CN" altLang="en-US" sz="3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付款状态对应操作：取消订单、在线支付</a:t>
            </a:r>
            <a:endParaRPr lang="en-US" altLang="zh-CN" sz="3600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indent="-9144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待</a:t>
            </a:r>
            <a:r>
              <a:rPr lang="zh-CN" altLang="en-US" sz="3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消费</a:t>
            </a:r>
            <a:r>
              <a:rPr lang="en-US" altLang="zh-CN" sz="3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3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待确认状态可进行全部及单个产品退款操作</a:t>
            </a:r>
            <a:endParaRPr lang="en-US" altLang="zh-CN" sz="3600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47818" y="1220968"/>
            <a:ext cx="7848872" cy="57811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08878" y="3634983"/>
            <a:ext cx="7529875" cy="64352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45383" y="7331294"/>
            <a:ext cx="7258790" cy="54779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332291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-2" y="882130"/>
            <a:ext cx="9564665" cy="1260000"/>
            <a:chOff x="-2" y="882130"/>
            <a:chExt cx="9564665" cy="1260000"/>
          </a:xfrm>
        </p:grpSpPr>
        <p:sp>
          <p:nvSpPr>
            <p:cNvPr id="4" name="矩形 3"/>
            <p:cNvSpPr/>
            <p:nvPr/>
          </p:nvSpPr>
          <p:spPr>
            <a:xfrm>
              <a:off x="-2" y="882130"/>
              <a:ext cx="1800000" cy="1260000"/>
            </a:xfrm>
            <a:prstGeom prst="rect">
              <a:avLst/>
            </a:prstGeom>
            <a:solidFill>
              <a:srgbClr val="FDB91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" name="组合 4"/>
            <p:cNvGrpSpPr/>
            <p:nvPr/>
          </p:nvGrpSpPr>
          <p:grpSpPr>
            <a:xfrm>
              <a:off x="2145512" y="1110928"/>
              <a:ext cx="7419151" cy="923330"/>
              <a:chOff x="2145512" y="1110928"/>
              <a:chExt cx="7419151" cy="923330"/>
            </a:xfrm>
          </p:grpSpPr>
          <p:sp>
            <p:nvSpPr>
              <p:cNvPr id="6" name="矩形 5"/>
              <p:cNvSpPr/>
              <p:nvPr/>
            </p:nvSpPr>
            <p:spPr>
              <a:xfrm>
                <a:off x="2145512" y="1110928"/>
                <a:ext cx="2954655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zh-CN" altLang="en-US" sz="5400" dirty="0" smtClean="0">
                    <a:solidFill>
                      <a:schemeClr val="accent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产品功能</a:t>
                </a:r>
                <a:endParaRPr lang="zh-CN" altLang="en-US" sz="5400" dirty="0">
                  <a:solidFill>
                    <a:schemeClr val="accent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" name="矩形 6"/>
              <p:cNvSpPr/>
              <p:nvPr/>
            </p:nvSpPr>
            <p:spPr>
              <a:xfrm>
                <a:off x="5258676" y="1203261"/>
                <a:ext cx="4305987" cy="8309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dirty="0">
                    <a:solidFill>
                      <a:schemeClr val="accent6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  <a:r>
                  <a:rPr lang="en-US" altLang="zh-CN" dirty="0" smtClean="0">
                    <a:solidFill>
                      <a:schemeClr val="accent6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roduct </a:t>
                </a:r>
                <a:r>
                  <a:rPr lang="en-US" altLang="zh-CN" dirty="0">
                    <a:solidFill>
                      <a:schemeClr val="accent6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function</a:t>
                </a:r>
                <a:endParaRPr lang="zh-CN" altLang="en-US" dirty="0">
                  <a:solidFill>
                    <a:schemeClr val="accent6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8" name="TextBox 7"/>
          <p:cNvSpPr txBox="1"/>
          <p:nvPr/>
        </p:nvSpPr>
        <p:spPr>
          <a:xfrm>
            <a:off x="2251140" y="3219485"/>
            <a:ext cx="36411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财务中心</a:t>
            </a:r>
            <a:endParaRPr lang="zh-CN" altLang="en-US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219848" y="4554538"/>
            <a:ext cx="885698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indent="-9144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3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资金流水搜索</a:t>
            </a:r>
            <a:endParaRPr lang="en-US" altLang="zh-CN" sz="3600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indent="-9144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3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账户余额</a:t>
            </a:r>
            <a:r>
              <a:rPr lang="zh-CN" altLang="en-US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提现</a:t>
            </a:r>
            <a:endParaRPr lang="en-US" altLang="zh-CN" sz="3600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indent="-9144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3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可发起对账申请</a:t>
            </a:r>
            <a:endParaRPr lang="en-US" altLang="zh-CN" sz="3600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20847" y="2633947"/>
            <a:ext cx="12172950" cy="90014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749555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22507</TotalTime>
  <Words>369</Words>
  <Application>Microsoft Office PowerPoint</Application>
  <PresentationFormat>自定义</PresentationFormat>
  <Paragraphs>73</Paragraphs>
  <Slides>12</Slides>
  <Notes>3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13" baseType="lpstr"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Administrator</dc:creator>
  <cp:lastModifiedBy>MFCX009</cp:lastModifiedBy>
  <cp:revision>467</cp:revision>
  <dcterms:created xsi:type="dcterms:W3CDTF">2015-12-02T03:44:00Z</dcterms:created>
  <dcterms:modified xsi:type="dcterms:W3CDTF">2016-06-24T04:05:23Z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2052-10.1.0.5346</vt:lpwstr>
  </property>
</Properties>
</file>